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  <p:sldId id="260" r:id="rId10"/>
  </p:sldIdLst>
  <p:sldSz cx="14200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6"/>
    <p:restoredTop sz="96356"/>
  </p:normalViewPr>
  <p:slideViewPr>
    <p:cSldViewPr snapToGrid="0">
      <p:cViewPr varScale="1">
        <p:scale>
          <a:sx n="70" d="100"/>
          <a:sy n="70" d="100"/>
        </p:scale>
        <p:origin x="14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024" y="1122363"/>
            <a:ext cx="106501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5024" y="3602038"/>
            <a:ext cx="106501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2009" y="365125"/>
            <a:ext cx="306191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6263" y="365125"/>
            <a:ext cx="90082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67" y="1709738"/>
            <a:ext cx="122476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867" y="4589464"/>
            <a:ext cx="1224766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263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45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365126"/>
            <a:ext cx="122476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13" y="1681163"/>
            <a:ext cx="6007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13" y="2505075"/>
            <a:ext cx="600734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8845" y="1681163"/>
            <a:ext cx="60369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8845" y="2505075"/>
            <a:ext cx="603692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1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0" y="987426"/>
            <a:ext cx="71888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36930" y="987426"/>
            <a:ext cx="718884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6263" y="365126"/>
            <a:ext cx="1224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263" y="1825625"/>
            <a:ext cx="1224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626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12/26/23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3813" y="6356351"/>
            <a:ext cx="4792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888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Clocks and Watches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94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2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85" y="2615635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38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4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A601-AB86-6173-00D4-56395D9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94" y="1305098"/>
            <a:ext cx="3711766" cy="4944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46662-A07E-05A8-7AD6-84302B73A893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975F3-D399-C86B-2F1B-6E26AF63AFEA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17AAC-6A26-6BCF-21E0-00174CF4AF90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3C4CC-BA14-26FF-6834-50B84DB7519F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334C2-C130-F51E-0FB3-EABFA8E12F45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BF031-3A44-3707-A7B9-6B6D470BFBE0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354522-65FF-D03B-3571-F6F7FFCEC95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023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8599-0C65-C572-67BB-F8855E31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513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532E-BDFD-81EE-006B-F28414708CC2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4258D2-B85E-3CB3-DA77-654DC22531F6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B4BAD-419A-A6B9-044F-624F9BAF0D2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8B992-DECB-2AF5-3EAB-91569F40E81D}"/>
              </a:ext>
            </a:extLst>
          </p:cNvPr>
          <p:cNvSpPr/>
          <p:nvPr/>
        </p:nvSpPr>
        <p:spPr>
          <a:xfrm>
            <a:off x="4383515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ABFE3-C236-527C-654F-EA8E06C7ED8C}"/>
              </a:ext>
            </a:extLst>
          </p:cNvPr>
          <p:cNvSpPr/>
          <p:nvPr/>
        </p:nvSpPr>
        <p:spPr>
          <a:xfrm>
            <a:off x="4383516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6648A-7404-A95F-3844-8593319676ED}"/>
              </a:ext>
            </a:extLst>
          </p:cNvPr>
          <p:cNvSpPr/>
          <p:nvPr/>
        </p:nvSpPr>
        <p:spPr>
          <a:xfrm>
            <a:off x="2331622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CCF36-479C-598F-804F-2AF6CDF75456}"/>
              </a:ext>
            </a:extLst>
          </p:cNvPr>
          <p:cNvSpPr/>
          <p:nvPr/>
        </p:nvSpPr>
        <p:spPr>
          <a:xfrm>
            <a:off x="2331623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1F34-1246-8703-A43D-20A65B9BEFE8}"/>
              </a:ext>
            </a:extLst>
          </p:cNvPr>
          <p:cNvSpPr/>
          <p:nvPr/>
        </p:nvSpPr>
        <p:spPr>
          <a:xfrm>
            <a:off x="2331623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B2CF6-0082-6C68-BE50-5CF6C5BA9D53}"/>
              </a:ext>
            </a:extLst>
          </p:cNvPr>
          <p:cNvSpPr/>
          <p:nvPr/>
        </p:nvSpPr>
        <p:spPr>
          <a:xfrm>
            <a:off x="2331623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E2581-A066-10BE-F57E-653DE5EA4556}"/>
              </a:ext>
            </a:extLst>
          </p:cNvPr>
          <p:cNvSpPr/>
          <p:nvPr/>
        </p:nvSpPr>
        <p:spPr>
          <a:xfrm>
            <a:off x="2331623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C4701-3218-BCD4-7DAD-5D750D8AAC8E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20E49-44B8-D34D-646C-86AFDF76666F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BE04-E60C-5679-BD9C-E1075275F0DA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82C7A-28D5-65AF-8D41-12FD2CE75B26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646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1055BB-6D5D-7C68-3D78-9639FB02A68F}"/>
              </a:ext>
            </a:extLst>
          </p:cNvPr>
          <p:cNvSpPr/>
          <p:nvPr/>
        </p:nvSpPr>
        <p:spPr>
          <a:xfrm>
            <a:off x="6435411" y="1553379"/>
            <a:ext cx="2661758" cy="4676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0A66E-D228-E85E-598D-780D71A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635641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F6777-3239-0587-72CD-BEB3E28B204A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11F9F-127F-0AB5-96FC-871A9685B7FE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BB1E3-8064-5466-AFD1-2E6E4D2B540A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7DDA9-5C36-859F-3ED4-07C1FA4743FC}"/>
              </a:ext>
            </a:extLst>
          </p:cNvPr>
          <p:cNvSpPr txBox="1"/>
          <p:nvPr/>
        </p:nvSpPr>
        <p:spPr>
          <a:xfrm>
            <a:off x="5559766" y="13687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D5E7-624E-923A-F212-016C486E611B}"/>
              </a:ext>
            </a:extLst>
          </p:cNvPr>
          <p:cNvSpPr txBox="1"/>
          <p:nvPr/>
        </p:nvSpPr>
        <p:spPr>
          <a:xfrm>
            <a:off x="4642578" y="5410008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(X,Y-thickness)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79DD0-3B1F-C787-1C5B-2EDCE0E2BF3E}"/>
              </a:ext>
            </a:extLst>
          </p:cNvPr>
          <p:cNvSpPr txBox="1"/>
          <p:nvPr/>
        </p:nvSpPr>
        <p:spPr>
          <a:xfrm>
            <a:off x="3010154" y="336466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 – (height//2)-(thickness //2)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D90F8-7140-852A-7E66-AC07B0D71A98}"/>
              </a:ext>
            </a:extLst>
          </p:cNvPr>
          <p:cNvSpPr/>
          <p:nvPr/>
        </p:nvSpPr>
        <p:spPr>
          <a:xfrm>
            <a:off x="6390311" y="150852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7FC35A-D86D-7845-F60A-A70054A12544}"/>
              </a:ext>
            </a:extLst>
          </p:cNvPr>
          <p:cNvSpPr/>
          <p:nvPr/>
        </p:nvSpPr>
        <p:spPr>
          <a:xfrm>
            <a:off x="6390311" y="3504479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B5A006-4963-7E6F-0DB2-4C9702BF3CBB}"/>
              </a:ext>
            </a:extLst>
          </p:cNvPr>
          <p:cNvSpPr/>
          <p:nvPr/>
        </p:nvSpPr>
        <p:spPr>
          <a:xfrm>
            <a:off x="6390311" y="5549824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AE0-5917-30ED-24EA-128F492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53798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0EE2C-730C-EFE4-8307-93A7D5095AC2}"/>
              </a:ext>
            </a:extLst>
          </p:cNvPr>
          <p:cNvSpPr/>
          <p:nvPr/>
        </p:nvSpPr>
        <p:spPr>
          <a:xfrm>
            <a:off x="4651766" y="1564666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6064C-EE58-A2B0-2BB1-CC551698277A}"/>
              </a:ext>
            </a:extLst>
          </p:cNvPr>
          <p:cNvSpPr/>
          <p:nvPr/>
        </p:nvSpPr>
        <p:spPr>
          <a:xfrm>
            <a:off x="4651766" y="5605963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1CAB3-8B75-3B47-C669-CC5ED6666613}"/>
              </a:ext>
            </a:extLst>
          </p:cNvPr>
          <p:cNvSpPr/>
          <p:nvPr/>
        </p:nvSpPr>
        <p:spPr>
          <a:xfrm>
            <a:off x="4651766" y="356061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55029-5BFF-14AA-E9FF-6739A809B3F4}"/>
              </a:ext>
            </a:extLst>
          </p:cNvPr>
          <p:cNvSpPr/>
          <p:nvPr/>
        </p:nvSpPr>
        <p:spPr>
          <a:xfrm>
            <a:off x="6703658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8CD13-7652-A6A4-5F4C-EFBCA3BE4DDE}"/>
              </a:ext>
            </a:extLst>
          </p:cNvPr>
          <p:cNvSpPr/>
          <p:nvPr/>
        </p:nvSpPr>
        <p:spPr>
          <a:xfrm>
            <a:off x="6703659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ED80-E670-9930-0B95-7547A46FE700}"/>
              </a:ext>
            </a:extLst>
          </p:cNvPr>
          <p:cNvSpPr/>
          <p:nvPr/>
        </p:nvSpPr>
        <p:spPr>
          <a:xfrm>
            <a:off x="4651765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C235E-20FC-8A89-1558-11A046C2AB2C}"/>
              </a:ext>
            </a:extLst>
          </p:cNvPr>
          <p:cNvSpPr/>
          <p:nvPr/>
        </p:nvSpPr>
        <p:spPr>
          <a:xfrm>
            <a:off x="4651766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3AB545-1DE4-363E-5821-DE3E21836ABE}"/>
              </a:ext>
            </a:extLst>
          </p:cNvPr>
          <p:cNvSpPr/>
          <p:nvPr/>
        </p:nvSpPr>
        <p:spPr>
          <a:xfrm>
            <a:off x="6658557" y="1519815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530E2-5F67-EF87-6532-F83168419CAB}"/>
              </a:ext>
            </a:extLst>
          </p:cNvPr>
          <p:cNvSpPr txBox="1"/>
          <p:nvPr/>
        </p:nvSpPr>
        <p:spPr>
          <a:xfrm>
            <a:off x="6748757" y="1146205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- thickness, 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6FA1A-91CD-8CE3-6D81-9D92688098BD}"/>
              </a:ext>
            </a:extLst>
          </p:cNvPr>
          <p:cNvSpPr txBox="1"/>
          <p:nvPr/>
        </p:nvSpPr>
        <p:spPr>
          <a:xfrm>
            <a:off x="3941314" y="124684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3D24EF-6878-A072-08C2-D44DEE4EE5DC}"/>
              </a:ext>
            </a:extLst>
          </p:cNvPr>
          <p:cNvSpPr/>
          <p:nvPr/>
        </p:nvSpPr>
        <p:spPr>
          <a:xfrm>
            <a:off x="6658557" y="383358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75EB1-816F-7FAE-C55F-468AA3FDA6B8}"/>
              </a:ext>
            </a:extLst>
          </p:cNvPr>
          <p:cNvSpPr txBox="1"/>
          <p:nvPr/>
        </p:nvSpPr>
        <p:spPr>
          <a:xfrm>
            <a:off x="7443025" y="3578697"/>
            <a:ext cx="38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+ width - thickness, Y + height//2)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AC0EBE-3556-A58A-5BB7-EA64C5DE6B27}"/>
              </a:ext>
            </a:extLst>
          </p:cNvPr>
          <p:cNvSpPr/>
          <p:nvPr/>
        </p:nvSpPr>
        <p:spPr>
          <a:xfrm>
            <a:off x="4606665" y="1526476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17672E-785D-B276-0ABD-A3A3710C276E}"/>
              </a:ext>
            </a:extLst>
          </p:cNvPr>
          <p:cNvSpPr/>
          <p:nvPr/>
        </p:nvSpPr>
        <p:spPr>
          <a:xfrm>
            <a:off x="4606665" y="3840082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F855-941E-C859-9E2D-5B7EDF52063C}"/>
              </a:ext>
            </a:extLst>
          </p:cNvPr>
          <p:cNvSpPr txBox="1"/>
          <p:nvPr/>
        </p:nvSpPr>
        <p:spPr>
          <a:xfrm>
            <a:off x="2637996" y="3655415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 + height//2)</a:t>
            </a:r>
          </a:p>
        </p:txBody>
      </p:sp>
    </p:spTree>
    <p:extLst>
      <p:ext uri="{BB962C8B-B14F-4D97-AF65-F5344CB8AC3E}">
        <p14:creationId xmlns:p14="http://schemas.microsoft.com/office/powerpoint/2010/main" val="312504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81844D-B1F6-BC19-2626-DF8315D46020}"/>
              </a:ext>
            </a:extLst>
          </p:cNvPr>
          <p:cNvGrpSpPr/>
          <p:nvPr/>
        </p:nvGrpSpPr>
        <p:grpSpPr>
          <a:xfrm>
            <a:off x="1354507" y="1057501"/>
            <a:ext cx="8612131" cy="5045845"/>
            <a:chOff x="350412" y="1057500"/>
            <a:chExt cx="8612131" cy="504584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AE52FF-E8EE-3E74-03FE-FCA8B1D7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679" y="2870636"/>
              <a:ext cx="667273" cy="121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68AAD1-86A0-C9EA-F5AB-9D972B392997}"/>
                </a:ext>
              </a:extLst>
            </p:cNvPr>
            <p:cNvCxnSpPr>
              <a:cxnSpLocks/>
            </p:cNvCxnSpPr>
            <p:nvPr/>
          </p:nvCxnSpPr>
          <p:spPr>
            <a:xfrm>
              <a:off x="4564564" y="2514564"/>
              <a:ext cx="12355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57DB716-0C44-41AB-657D-18C025AFBCE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8488238" y="2563911"/>
              <a:ext cx="474305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68ADE2-84E9-2A54-045B-72833E73F4F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564564" y="2870636"/>
              <a:ext cx="322411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2CA8EE-2B1E-A824-3503-F9128CB61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0055" y="1250766"/>
              <a:ext cx="2714509" cy="1120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D9111-340A-2A89-222E-16F793072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412" y="1250766"/>
              <a:ext cx="61751" cy="485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954B77-AB8E-2612-B637-136F35B33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084" y="1057500"/>
              <a:ext cx="26871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25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12BD-E0FC-0C6E-0CA4-BE1301F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20" y="16349"/>
            <a:ext cx="10515600" cy="577894"/>
          </a:xfrm>
        </p:spPr>
        <p:txBody>
          <a:bodyPr>
            <a:noAutofit/>
          </a:bodyPr>
          <a:lstStyle/>
          <a:p>
            <a:r>
              <a:rPr lang="en-US" sz="3600" dirty="0"/>
              <a:t>Digital Clock Display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BD3A3-82B1-43C2-4C4B-D6BB16DF7DA5}"/>
              </a:ext>
            </a:extLst>
          </p:cNvPr>
          <p:cNvGrpSpPr/>
          <p:nvPr/>
        </p:nvGrpSpPr>
        <p:grpSpPr>
          <a:xfrm>
            <a:off x="1861234" y="1366798"/>
            <a:ext cx="2745692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24A52F-2026-1F2E-C8AC-FFECCF2C0CC0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5A7C-CCD9-693A-9E25-6AFE959912D6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3512D4-3D3C-4F2D-87D3-23AAD2D058B7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84D1A-B7B1-EA62-1AC8-FA1AED130C6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9E6C24-DF63-20B0-17FD-376A051ABB64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41A090-93AA-1217-5B1F-957D9900ECDF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3BA9A-8645-DEE3-8968-F6E45DDA1CA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EDB8E6-FD7B-8F2A-3E80-62E636153450}"/>
              </a:ext>
            </a:extLst>
          </p:cNvPr>
          <p:cNvGrpSpPr/>
          <p:nvPr/>
        </p:nvGrpSpPr>
        <p:grpSpPr>
          <a:xfrm>
            <a:off x="5842168" y="1341400"/>
            <a:ext cx="2745690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80F59-A52D-8BF4-B2A2-1492F0E884A4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E0D379-C77E-B9AB-5D89-1D0A4409DD3E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8F2AB-EEF5-00EF-B5C1-626E68E4C216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2F302C-274A-1319-6BF5-B9235ABE6434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202D6F-20AF-2CD4-AD68-73A62DDA3045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205521-4097-1065-019F-BBD1261AF7A6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4018A-C7AE-EAA3-12E6-C967948CD3E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78FFB-FD04-76EC-8F4B-1CF5D283FB9B}"/>
              </a:ext>
            </a:extLst>
          </p:cNvPr>
          <p:cNvGrpSpPr/>
          <p:nvPr/>
        </p:nvGrpSpPr>
        <p:grpSpPr>
          <a:xfrm>
            <a:off x="9020105" y="1356599"/>
            <a:ext cx="2676418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D3A405-CF32-2957-6FD6-D546626C9C68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923061-24A7-0B04-AB1D-3B3FF5EF522C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DB79E7-3394-FE62-46AF-3E7D3E253D65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D68FF-09C2-8DD2-C531-F66CCDE9AD3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1063A9-4DB6-B543-A910-7D18B59D810C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58727-46E3-5B02-5ECE-331D7712C981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6F1B49-4C61-722D-B91E-80C62FF837F7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CFC7C8-E623-60D4-965D-3F3DFADC1F31}"/>
              </a:ext>
            </a:extLst>
          </p:cNvPr>
          <p:cNvSpPr txBox="1"/>
          <p:nvPr/>
        </p:nvSpPr>
        <p:spPr>
          <a:xfrm>
            <a:off x="12262052" y="5075976"/>
            <a:ext cx="147796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C61329-ABAE-B91A-4E28-C8DB5B3DF6FE}"/>
              </a:ext>
            </a:extLst>
          </p:cNvPr>
          <p:cNvGrpSpPr/>
          <p:nvPr/>
        </p:nvGrpSpPr>
        <p:grpSpPr>
          <a:xfrm>
            <a:off x="597700" y="1366798"/>
            <a:ext cx="613225" cy="4809700"/>
            <a:chOff x="2212575" y="2104892"/>
            <a:chExt cx="505501" cy="3876578"/>
          </a:xfrm>
          <a:solidFill>
            <a:schemeClr val="bg1">
              <a:lumMod val="8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2D985C-11FD-1F2F-998A-71F3AE344C54}"/>
                </a:ext>
              </a:extLst>
            </p:cNvPr>
            <p:cNvSpPr/>
            <p:nvPr/>
          </p:nvSpPr>
          <p:spPr>
            <a:xfrm>
              <a:off x="2212575" y="2104892"/>
              <a:ext cx="505500" cy="1917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0DE0B9-5B50-F743-5C44-48C43373D8F5}"/>
                </a:ext>
              </a:extLst>
            </p:cNvPr>
            <p:cNvSpPr/>
            <p:nvPr/>
          </p:nvSpPr>
          <p:spPr>
            <a:xfrm>
              <a:off x="2212576" y="4022712"/>
              <a:ext cx="505500" cy="1958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C95F5E-BE11-E117-9741-27CAE29105FB}"/>
              </a:ext>
            </a:extLst>
          </p:cNvPr>
          <p:cNvSpPr/>
          <p:nvPr/>
        </p:nvSpPr>
        <p:spPr>
          <a:xfrm>
            <a:off x="4928710" y="2758509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F1C6AF-AAA0-7185-9C17-C6CA55C574FF}"/>
              </a:ext>
            </a:extLst>
          </p:cNvPr>
          <p:cNvSpPr/>
          <p:nvPr/>
        </p:nvSpPr>
        <p:spPr>
          <a:xfrm>
            <a:off x="4952721" y="3840310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7939D6-6AC5-1182-607E-5EE37F1B1C21}"/>
              </a:ext>
            </a:extLst>
          </p:cNvPr>
          <p:cNvCxnSpPr>
            <a:cxnSpLocks/>
          </p:cNvCxnSpPr>
          <p:nvPr/>
        </p:nvCxnSpPr>
        <p:spPr>
          <a:xfrm>
            <a:off x="1188482" y="2566703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0AB8D30-90C5-8BFB-1ED2-644FCFAB899C}"/>
              </a:ext>
            </a:extLst>
          </p:cNvPr>
          <p:cNvCxnSpPr>
            <a:cxnSpLocks/>
          </p:cNvCxnSpPr>
          <p:nvPr/>
        </p:nvCxnSpPr>
        <p:spPr>
          <a:xfrm flipV="1">
            <a:off x="4636629" y="2401114"/>
            <a:ext cx="1204279" cy="13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293EBF-9944-85E2-F52C-B47220B69E90}"/>
              </a:ext>
            </a:extLst>
          </p:cNvPr>
          <p:cNvCxnSpPr>
            <a:cxnSpLocks/>
          </p:cNvCxnSpPr>
          <p:nvPr/>
        </p:nvCxnSpPr>
        <p:spPr>
          <a:xfrm>
            <a:off x="8566829" y="2663090"/>
            <a:ext cx="4532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07707F-626E-F674-77D6-0E1B9C8DC7A7}"/>
              </a:ext>
            </a:extLst>
          </p:cNvPr>
          <p:cNvCxnSpPr>
            <a:cxnSpLocks/>
          </p:cNvCxnSpPr>
          <p:nvPr/>
        </p:nvCxnSpPr>
        <p:spPr>
          <a:xfrm>
            <a:off x="4605353" y="2976204"/>
            <a:ext cx="322411" cy="12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A85DE-8895-CBD0-3769-C830E506BDBB}"/>
              </a:ext>
            </a:extLst>
          </p:cNvPr>
          <p:cNvCxnSpPr>
            <a:cxnSpLocks/>
          </p:cNvCxnSpPr>
          <p:nvPr/>
        </p:nvCxnSpPr>
        <p:spPr>
          <a:xfrm flipH="1" flipV="1">
            <a:off x="1827190" y="1324410"/>
            <a:ext cx="2743200" cy="11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A87012-F332-4F8A-B3ED-282BE48D6AF0}"/>
              </a:ext>
            </a:extLst>
          </p:cNvPr>
          <p:cNvCxnSpPr>
            <a:cxnSpLocks/>
          </p:cNvCxnSpPr>
          <p:nvPr/>
        </p:nvCxnSpPr>
        <p:spPr>
          <a:xfrm flipV="1">
            <a:off x="406653" y="1335615"/>
            <a:ext cx="61751" cy="4852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EAA4F-D30D-975F-1DA8-A717B0D96BCD}"/>
              </a:ext>
            </a:extLst>
          </p:cNvPr>
          <p:cNvCxnSpPr>
            <a:cxnSpLocks/>
          </p:cNvCxnSpPr>
          <p:nvPr/>
        </p:nvCxnSpPr>
        <p:spPr>
          <a:xfrm flipH="1">
            <a:off x="5840908" y="1294579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9525B1-2615-8449-9F36-DAADE3683590}"/>
              </a:ext>
            </a:extLst>
          </p:cNvPr>
          <p:cNvSpPr txBox="1"/>
          <p:nvPr/>
        </p:nvSpPr>
        <p:spPr>
          <a:xfrm>
            <a:off x="1340219" y="20874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DCB5B0-B724-9226-2F90-256F44F19D21}"/>
              </a:ext>
            </a:extLst>
          </p:cNvPr>
          <p:cNvSpPr txBox="1"/>
          <p:nvPr/>
        </p:nvSpPr>
        <p:spPr>
          <a:xfrm>
            <a:off x="5182779" y="2018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44440-B4D9-E000-5C6C-F5218E3030FF}"/>
              </a:ext>
            </a:extLst>
          </p:cNvPr>
          <p:cNvSpPr txBox="1"/>
          <p:nvPr/>
        </p:nvSpPr>
        <p:spPr>
          <a:xfrm>
            <a:off x="2914013" y="98988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22C2AD-F540-9B80-4028-1EB723634477}"/>
              </a:ext>
            </a:extLst>
          </p:cNvPr>
          <p:cNvCxnSpPr>
            <a:cxnSpLocks/>
          </p:cNvCxnSpPr>
          <p:nvPr/>
        </p:nvCxnSpPr>
        <p:spPr>
          <a:xfrm>
            <a:off x="543651" y="1236884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4D00A8-FB0E-A4F7-6AE8-1C64544821C7}"/>
              </a:ext>
            </a:extLst>
          </p:cNvPr>
          <p:cNvSpPr txBox="1"/>
          <p:nvPr/>
        </p:nvSpPr>
        <p:spPr>
          <a:xfrm>
            <a:off x="703775" y="7654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52F4E2-A5A1-EDA3-82DB-B1B8ADF47644}"/>
              </a:ext>
            </a:extLst>
          </p:cNvPr>
          <p:cNvSpPr txBox="1"/>
          <p:nvPr/>
        </p:nvSpPr>
        <p:spPr>
          <a:xfrm>
            <a:off x="7014477" y="9182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12559C-7373-BD11-AD6D-CE7EFA0EE648}"/>
              </a:ext>
            </a:extLst>
          </p:cNvPr>
          <p:cNvSpPr txBox="1"/>
          <p:nvPr/>
        </p:nvSpPr>
        <p:spPr>
          <a:xfrm>
            <a:off x="8695778" y="2262615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x5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96BCDB-3DDB-D617-7C11-B70011C4F727}"/>
              </a:ext>
            </a:extLst>
          </p:cNvPr>
          <p:cNvCxnSpPr>
            <a:cxnSpLocks/>
          </p:cNvCxnSpPr>
          <p:nvPr/>
        </p:nvCxnSpPr>
        <p:spPr>
          <a:xfrm flipH="1">
            <a:off x="9020104" y="1304211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70E09F-E5E6-D676-279E-7298FDE2533A}"/>
              </a:ext>
            </a:extLst>
          </p:cNvPr>
          <p:cNvSpPr txBox="1"/>
          <p:nvPr/>
        </p:nvSpPr>
        <p:spPr>
          <a:xfrm>
            <a:off x="10193673" y="92786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2AE2C7-48E9-F9DB-CCF7-3905112D66C9}"/>
              </a:ext>
            </a:extLst>
          </p:cNvPr>
          <p:cNvSpPr txBox="1"/>
          <p:nvPr/>
        </p:nvSpPr>
        <p:spPr>
          <a:xfrm>
            <a:off x="49445" y="335686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4CC10-F96C-3791-A9E9-33AA7FD60764}"/>
              </a:ext>
            </a:extLst>
          </p:cNvPr>
          <p:cNvCxnSpPr>
            <a:cxnSpLocks/>
          </p:cNvCxnSpPr>
          <p:nvPr/>
        </p:nvCxnSpPr>
        <p:spPr>
          <a:xfrm flipV="1">
            <a:off x="4987684" y="1325150"/>
            <a:ext cx="14872" cy="14446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8A06E6-0C5E-A55D-29DE-BA1A61F34EBA}"/>
              </a:ext>
            </a:extLst>
          </p:cNvPr>
          <p:cNvSpPr txBox="1"/>
          <p:nvPr/>
        </p:nvSpPr>
        <p:spPr>
          <a:xfrm>
            <a:off x="4602262" y="15081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93B0E61-C479-F639-51D8-5636A3D85739}"/>
              </a:ext>
            </a:extLst>
          </p:cNvPr>
          <p:cNvCxnSpPr>
            <a:cxnSpLocks/>
          </p:cNvCxnSpPr>
          <p:nvPr/>
        </p:nvCxnSpPr>
        <p:spPr>
          <a:xfrm flipV="1">
            <a:off x="5031737" y="3215710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684FD28-CECA-76AA-4C87-D9F82A6B984F}"/>
              </a:ext>
            </a:extLst>
          </p:cNvPr>
          <p:cNvSpPr txBox="1"/>
          <p:nvPr/>
        </p:nvSpPr>
        <p:spPr>
          <a:xfrm>
            <a:off x="5050669" y="33433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D07068-241C-C7BA-695E-EF3CC4B31D1F}"/>
              </a:ext>
            </a:extLst>
          </p:cNvPr>
          <p:cNvSpPr txBox="1"/>
          <p:nvPr/>
        </p:nvSpPr>
        <p:spPr>
          <a:xfrm>
            <a:off x="4566021" y="308486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DDAEF15-F947-6690-E049-1750568305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1772529" y="581464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8D7C90-0E6C-3967-DE57-29223E4C1E5D}"/>
              </a:ext>
            </a:extLst>
          </p:cNvPr>
          <p:cNvSpPr txBox="1"/>
          <p:nvPr/>
        </p:nvSpPr>
        <p:spPr>
          <a:xfrm>
            <a:off x="11922020" y="5285250"/>
            <a:ext cx="416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x6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E15D8D-3ED5-A7F2-C577-AA851A1FDB63}"/>
              </a:ext>
            </a:extLst>
          </p:cNvPr>
          <p:cNvGrpSpPr/>
          <p:nvPr/>
        </p:nvGrpSpPr>
        <p:grpSpPr>
          <a:xfrm>
            <a:off x="12315236" y="4841522"/>
            <a:ext cx="1371600" cy="382674"/>
            <a:chOff x="12262052" y="4481952"/>
            <a:chExt cx="1371600" cy="38267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E08407F-A96E-5624-1336-6F360A5523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052" y="4864626"/>
              <a:ext cx="1371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62AE13-E554-E8F4-AC4E-871214C75A8B}"/>
                </a:ext>
              </a:extLst>
            </p:cNvPr>
            <p:cNvSpPr txBox="1"/>
            <p:nvPr/>
          </p:nvSpPr>
          <p:spPr>
            <a:xfrm>
              <a:off x="12792569" y="4481952"/>
              <a:ext cx="4169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x7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3D112E-64A6-114B-D045-493ED978E037}"/>
              </a:ext>
            </a:extLst>
          </p:cNvPr>
          <p:cNvCxnSpPr>
            <a:cxnSpLocks/>
          </p:cNvCxnSpPr>
          <p:nvPr/>
        </p:nvCxnSpPr>
        <p:spPr>
          <a:xfrm flipV="1">
            <a:off x="12262052" y="5580937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5B000-302D-A27B-002C-CE29BF9A0710}"/>
              </a:ext>
            </a:extLst>
          </p:cNvPr>
          <p:cNvSpPr txBox="1"/>
          <p:nvPr/>
        </p:nvSpPr>
        <p:spPr>
          <a:xfrm>
            <a:off x="11772529" y="587311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BC8972-77AF-F659-DD55-19615936B720}"/>
              </a:ext>
            </a:extLst>
          </p:cNvPr>
          <p:cNvSpPr txBox="1"/>
          <p:nvPr/>
        </p:nvSpPr>
        <p:spPr>
          <a:xfrm>
            <a:off x="4974678" y="446491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x9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8E5611-8219-8E9E-DE7A-9B5E6C7725A9}"/>
              </a:ext>
            </a:extLst>
          </p:cNvPr>
          <p:cNvCxnSpPr>
            <a:cxnSpLocks/>
          </p:cNvCxnSpPr>
          <p:nvPr/>
        </p:nvCxnSpPr>
        <p:spPr>
          <a:xfrm>
            <a:off x="4877516" y="4406168"/>
            <a:ext cx="579033" cy="189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1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E9A84-D3E7-3BBC-6949-64BBA6A4EA4D}"/>
              </a:ext>
            </a:extLst>
          </p:cNvPr>
          <p:cNvSpPr/>
          <p:nvPr/>
        </p:nvSpPr>
        <p:spPr>
          <a:xfrm>
            <a:off x="1004094" y="793214"/>
            <a:ext cx="12192000" cy="5805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210" y="121690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C77DE-BA5C-7CF0-1497-EE3FFB48CC10}"/>
              </a:ext>
            </a:extLst>
          </p:cNvPr>
          <p:cNvGrpSpPr/>
          <p:nvPr/>
        </p:nvGrpSpPr>
        <p:grpSpPr>
          <a:xfrm>
            <a:off x="3629628" y="1573515"/>
            <a:ext cx="1101304" cy="221379"/>
            <a:chOff x="2625534" y="1573514"/>
            <a:chExt cx="1101304" cy="2213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3125E-C949-6962-6DC0-6411C7D51D0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48222C-4CCE-2024-5B77-5CC89E641E5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5FD08-C6AC-6756-6A09-4A22524F8E4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28A88-330E-0D32-4BC0-36E0CDC573C9}"/>
              </a:ext>
            </a:extLst>
          </p:cNvPr>
          <p:cNvGrpSpPr/>
          <p:nvPr/>
        </p:nvGrpSpPr>
        <p:grpSpPr>
          <a:xfrm>
            <a:off x="3671269" y="3562464"/>
            <a:ext cx="1101304" cy="221379"/>
            <a:chOff x="2625534" y="1573514"/>
            <a:chExt cx="1101304" cy="221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95A16D-DD9A-AA0A-7674-F95416B76863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41436-AC2C-BC4C-DCCA-3B25412327B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14A88-D9BD-3BA5-27D4-4BE7788F8A1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3FF2E6-385D-250D-F5A3-CE963BC77D46}"/>
              </a:ext>
            </a:extLst>
          </p:cNvPr>
          <p:cNvGrpSpPr/>
          <p:nvPr/>
        </p:nvGrpSpPr>
        <p:grpSpPr>
          <a:xfrm>
            <a:off x="3702542" y="5565476"/>
            <a:ext cx="1101304" cy="221379"/>
            <a:chOff x="2625534" y="1573514"/>
            <a:chExt cx="1101304" cy="2213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111662-AF23-1CDE-9809-1934DF9C7FED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5D1EC9-0234-0789-21ED-8396E2364C2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B1BD3-182A-BDB2-C10D-1DB89D37D9C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675DD2-0DD8-6115-3B36-B6F1DE0E4D64}"/>
              </a:ext>
            </a:extLst>
          </p:cNvPr>
          <p:cNvGrpSpPr/>
          <p:nvPr/>
        </p:nvGrpSpPr>
        <p:grpSpPr>
          <a:xfrm rot="16200000">
            <a:off x="2633941" y="2486777"/>
            <a:ext cx="1101304" cy="221379"/>
            <a:chOff x="2625534" y="1573514"/>
            <a:chExt cx="1101304" cy="22137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132C53-39DF-24C0-0E0D-987CC21E73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0BF9C-B7A7-4BA8-69C4-CAE202A304A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A17AC8-A884-9620-7736-3AECB8FCDC5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D2BAA-83F9-1F7F-0989-049D5F0491AF}"/>
              </a:ext>
            </a:extLst>
          </p:cNvPr>
          <p:cNvGrpSpPr/>
          <p:nvPr/>
        </p:nvGrpSpPr>
        <p:grpSpPr>
          <a:xfrm rot="16200000">
            <a:off x="4708987" y="2556177"/>
            <a:ext cx="1101304" cy="221379"/>
            <a:chOff x="2625534" y="1573514"/>
            <a:chExt cx="1101304" cy="22137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C5BAFF-35A3-D359-E8B2-88122237A61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F8FAB-EE5C-5E32-E7A4-EF4965B8FE0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50F9C8-D4F5-34D1-AC5C-C2403F345BE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2216-3547-0595-5B08-730C8088D6F5}"/>
              </a:ext>
            </a:extLst>
          </p:cNvPr>
          <p:cNvGrpSpPr/>
          <p:nvPr/>
        </p:nvGrpSpPr>
        <p:grpSpPr>
          <a:xfrm rot="16200000">
            <a:off x="2631893" y="4518885"/>
            <a:ext cx="1101304" cy="221379"/>
            <a:chOff x="2625534" y="1573514"/>
            <a:chExt cx="1101304" cy="22137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6BF586-CADB-5802-22CC-9BF1F002349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7FB1F1-0EEF-7781-043F-5515C237EF69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CEF022-AFBF-43CE-EB13-01E3783B9D0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02F8A8-6C82-67F2-2D4D-0B76EBF394FC}"/>
              </a:ext>
            </a:extLst>
          </p:cNvPr>
          <p:cNvGrpSpPr/>
          <p:nvPr/>
        </p:nvGrpSpPr>
        <p:grpSpPr>
          <a:xfrm rot="16200000">
            <a:off x="4706939" y="4588285"/>
            <a:ext cx="1101304" cy="221379"/>
            <a:chOff x="2625534" y="1573514"/>
            <a:chExt cx="1101304" cy="22137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2F5E8D-002E-9B75-A8F7-D81C5A9E610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48DA05-729D-03E0-BF5D-260E07FCB8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859151-B103-5964-B83F-428AC4329F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9A1B7C-9987-4514-63C8-D3DE6908F352}"/>
              </a:ext>
            </a:extLst>
          </p:cNvPr>
          <p:cNvGrpSpPr/>
          <p:nvPr/>
        </p:nvGrpSpPr>
        <p:grpSpPr>
          <a:xfrm>
            <a:off x="7562252" y="1529036"/>
            <a:ext cx="1101304" cy="221379"/>
            <a:chOff x="2625534" y="1573514"/>
            <a:chExt cx="1101304" cy="22137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15C14F-9B6D-435D-81AE-EF7CE469B22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0A9929-4C2A-FC25-05A7-48F123204506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814F0F-2ECE-FBAD-A446-626B3AC09501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955E46-A676-1373-C3B0-A088BBC6B69C}"/>
              </a:ext>
            </a:extLst>
          </p:cNvPr>
          <p:cNvGrpSpPr/>
          <p:nvPr/>
        </p:nvGrpSpPr>
        <p:grpSpPr>
          <a:xfrm>
            <a:off x="7603893" y="3517985"/>
            <a:ext cx="1101304" cy="221379"/>
            <a:chOff x="2625534" y="1573514"/>
            <a:chExt cx="1101304" cy="22137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3903BE-0EFF-D86B-82C9-52E4F22817B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95CC67-DB45-4763-CC0D-A5074E2803D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B4A8981-0434-B8B3-4D54-2AE7451A9D8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08730C-5C5C-4F9C-415D-B8B714B2E948}"/>
              </a:ext>
            </a:extLst>
          </p:cNvPr>
          <p:cNvGrpSpPr/>
          <p:nvPr/>
        </p:nvGrpSpPr>
        <p:grpSpPr>
          <a:xfrm>
            <a:off x="7635166" y="5520997"/>
            <a:ext cx="1101304" cy="221379"/>
            <a:chOff x="2625534" y="1573514"/>
            <a:chExt cx="1101304" cy="22137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68374-3D22-17EC-829B-381AF925EE34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DAE1FF-7979-C8F7-588C-952061CDA91D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7336B-BD1A-4071-EB4C-EFB32FC6EF6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F2943-F05A-4A55-7FF8-0C238138483E}"/>
              </a:ext>
            </a:extLst>
          </p:cNvPr>
          <p:cNvGrpSpPr/>
          <p:nvPr/>
        </p:nvGrpSpPr>
        <p:grpSpPr>
          <a:xfrm rot="16200000">
            <a:off x="6566565" y="2442298"/>
            <a:ext cx="1101304" cy="221379"/>
            <a:chOff x="2625534" y="1573514"/>
            <a:chExt cx="1101304" cy="22137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6121C-3C89-9757-12D0-428F8CB27222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9A7D84B-2436-6997-B67D-BE31A8F4D7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ABD22C-77BC-BA61-83BA-217696A8C6D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9908A-CFC7-41C2-7B01-48D359A75F5B}"/>
              </a:ext>
            </a:extLst>
          </p:cNvPr>
          <p:cNvGrpSpPr/>
          <p:nvPr/>
        </p:nvGrpSpPr>
        <p:grpSpPr>
          <a:xfrm rot="16200000">
            <a:off x="8641611" y="2511698"/>
            <a:ext cx="1101304" cy="221379"/>
            <a:chOff x="2625534" y="1573514"/>
            <a:chExt cx="1101304" cy="2213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BFFB15-7D32-E803-8C99-1D40D4EFFA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D6E676-28C9-1761-61EA-869269E2654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12DFC4-9C5C-A134-C3A6-E2CD1C19412C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D0B453-9D55-DCD8-4706-74959B60D5E4}"/>
              </a:ext>
            </a:extLst>
          </p:cNvPr>
          <p:cNvGrpSpPr/>
          <p:nvPr/>
        </p:nvGrpSpPr>
        <p:grpSpPr>
          <a:xfrm rot="16200000">
            <a:off x="6564517" y="4474406"/>
            <a:ext cx="1101304" cy="221379"/>
            <a:chOff x="2625534" y="1573514"/>
            <a:chExt cx="1101304" cy="22137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F11668-C1B7-E286-8D9C-1F2E10B6FE4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F263C9-DE9B-44DA-03B1-5C0ECF57A28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CAEFB1-7C86-D21A-8C22-AB49C69C120B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2AF8A-39E9-9DD7-0293-214131A69564}"/>
              </a:ext>
            </a:extLst>
          </p:cNvPr>
          <p:cNvGrpSpPr/>
          <p:nvPr/>
        </p:nvGrpSpPr>
        <p:grpSpPr>
          <a:xfrm rot="16200000">
            <a:off x="8639563" y="4543806"/>
            <a:ext cx="1101304" cy="221379"/>
            <a:chOff x="2625534" y="1573514"/>
            <a:chExt cx="1101304" cy="221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155012C-6009-0C22-3B4F-7ACE00FD6515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EBDB984-49A4-9582-8EE7-035CF7BFD038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C02A37-5657-6DCB-287C-3AC58335A775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E6CB868-C828-4E21-2BD7-29C898D2A1DB}"/>
              </a:ext>
            </a:extLst>
          </p:cNvPr>
          <p:cNvGrpSpPr/>
          <p:nvPr/>
        </p:nvGrpSpPr>
        <p:grpSpPr>
          <a:xfrm>
            <a:off x="10766489" y="1462825"/>
            <a:ext cx="1101304" cy="221379"/>
            <a:chOff x="2625534" y="1573514"/>
            <a:chExt cx="1101304" cy="22137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9AA0BAD-FE5E-513A-C575-61E1CA45280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36666E-1BD7-6668-8D4E-1BD8080ABFA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DAC0667-8CA4-FA79-B1C1-B163677925D9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7AD70-E4FB-1EB7-3681-A92514F704CB}"/>
              </a:ext>
            </a:extLst>
          </p:cNvPr>
          <p:cNvGrpSpPr/>
          <p:nvPr/>
        </p:nvGrpSpPr>
        <p:grpSpPr>
          <a:xfrm>
            <a:off x="10808130" y="3451774"/>
            <a:ext cx="1101304" cy="221379"/>
            <a:chOff x="2625534" y="1573514"/>
            <a:chExt cx="1101304" cy="2213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61D956-9122-1E1F-94E6-3C7805790A7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5A4798-0945-989F-9173-58D84196CDFB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EC9B95-A13B-72C2-7C31-2DD6D0FB95B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EE274-1C2F-CB82-729F-19820A404AA4}"/>
              </a:ext>
            </a:extLst>
          </p:cNvPr>
          <p:cNvGrpSpPr/>
          <p:nvPr/>
        </p:nvGrpSpPr>
        <p:grpSpPr>
          <a:xfrm>
            <a:off x="10839403" y="5454786"/>
            <a:ext cx="1101304" cy="221379"/>
            <a:chOff x="2625534" y="1573514"/>
            <a:chExt cx="1101304" cy="22137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EBA73C-13C1-1F9C-4692-6079B9ADBDB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372817-7A15-3A30-586E-23BE88BD398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EF31603-1AED-F54D-AF6C-3E5EC358B89D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D901B3-FB6D-8057-A57E-BA1513E43064}"/>
              </a:ext>
            </a:extLst>
          </p:cNvPr>
          <p:cNvGrpSpPr/>
          <p:nvPr/>
        </p:nvGrpSpPr>
        <p:grpSpPr>
          <a:xfrm rot="16200000">
            <a:off x="9770802" y="2376087"/>
            <a:ext cx="1101304" cy="221379"/>
            <a:chOff x="2625534" y="1573514"/>
            <a:chExt cx="1101304" cy="2213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DBF77E-81BF-2C84-D6EB-9482D63B9CEC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8EB4B4-CB91-5595-FBF9-8E7CEF62CD8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503ED6-66D8-B39F-BD48-D936A0A8439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B6864AE-0C53-1BF8-34FF-8DFAE2446A8D}"/>
              </a:ext>
            </a:extLst>
          </p:cNvPr>
          <p:cNvGrpSpPr/>
          <p:nvPr/>
        </p:nvGrpSpPr>
        <p:grpSpPr>
          <a:xfrm rot="16200000">
            <a:off x="11845848" y="2445487"/>
            <a:ext cx="1101304" cy="221379"/>
            <a:chOff x="2625534" y="1573514"/>
            <a:chExt cx="1101304" cy="2213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45921F-1A42-09E9-4CCD-BBB24BD2BADF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056908-5571-618B-9CF6-0E8A9CD9A02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FC3E1D-B6B0-D6AE-D8F6-BB3B57887996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26ECE-9237-150B-D818-0D286F9E2B86}"/>
              </a:ext>
            </a:extLst>
          </p:cNvPr>
          <p:cNvGrpSpPr/>
          <p:nvPr/>
        </p:nvGrpSpPr>
        <p:grpSpPr>
          <a:xfrm rot="16200000">
            <a:off x="9768754" y="4408195"/>
            <a:ext cx="1101304" cy="221379"/>
            <a:chOff x="2625534" y="1573514"/>
            <a:chExt cx="1101304" cy="22137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601EE9-E7C1-808B-F594-5D605E9CBE68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0382D8-8F09-6A15-1025-08167EEA0C2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C5AB005-9E7C-628B-7424-10D04D1699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ADFC1EF-E634-11D8-4C4A-76DE7E606653}"/>
              </a:ext>
            </a:extLst>
          </p:cNvPr>
          <p:cNvGrpSpPr/>
          <p:nvPr/>
        </p:nvGrpSpPr>
        <p:grpSpPr>
          <a:xfrm rot="16200000">
            <a:off x="11843800" y="4477595"/>
            <a:ext cx="1101304" cy="221379"/>
            <a:chOff x="2625534" y="1573514"/>
            <a:chExt cx="1101304" cy="2213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61E809D-F3BF-0CBB-B6EF-E4B036E1E0C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52442A-AF9F-C242-E661-A8B392EBCFB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CE999-B455-128F-5CBD-135AD33D018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33CC0D-82D1-C309-4F5E-1BFC72629FB6}"/>
              </a:ext>
            </a:extLst>
          </p:cNvPr>
          <p:cNvGrpSpPr/>
          <p:nvPr/>
        </p:nvGrpSpPr>
        <p:grpSpPr>
          <a:xfrm rot="16200000">
            <a:off x="1173991" y="2281200"/>
            <a:ext cx="1419436" cy="268509"/>
            <a:chOff x="2625534" y="1573514"/>
            <a:chExt cx="1101304" cy="22137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7E7FD91-C3B9-5017-26DB-AF42D2F6BC4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A45A88-0416-8B11-3DB0-8610278ADAF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2D6457F-CD9E-6BC3-9DC7-8129DFFF9023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076B47-5E26-65FA-7FD6-932DB928C033}"/>
              </a:ext>
            </a:extLst>
          </p:cNvPr>
          <p:cNvGrpSpPr/>
          <p:nvPr/>
        </p:nvGrpSpPr>
        <p:grpSpPr>
          <a:xfrm rot="16200000">
            <a:off x="1173990" y="4768118"/>
            <a:ext cx="1419436" cy="268509"/>
            <a:chOff x="2625534" y="1573514"/>
            <a:chExt cx="1101304" cy="2213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8B8967-7246-A1C4-9552-EDFA2351F38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537CC9-5433-B21E-A580-47AF98BC4F8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91E3F1-6851-35D0-4E8B-F3D20BA0DD42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54958A4B-8B73-6972-AF59-D4141388F034}"/>
              </a:ext>
            </a:extLst>
          </p:cNvPr>
          <p:cNvSpPr/>
          <p:nvPr/>
        </p:nvSpPr>
        <p:spPr>
          <a:xfrm>
            <a:off x="6019050" y="2777262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AA5323F-E6EC-333C-7A1F-739D378F36D1}"/>
              </a:ext>
            </a:extLst>
          </p:cNvPr>
          <p:cNvSpPr/>
          <p:nvPr/>
        </p:nvSpPr>
        <p:spPr>
          <a:xfrm>
            <a:off x="6039483" y="3878610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18861</TotalTime>
  <Words>114</Words>
  <Application>Microsoft Macintosh PowerPoint</Application>
  <PresentationFormat>Custom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Clocks and Watches Figures</vt:lpstr>
      <vt:lpstr>Banner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Clock Display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6</cp:revision>
  <dcterms:created xsi:type="dcterms:W3CDTF">2023-10-01T01:15:38Z</dcterms:created>
  <dcterms:modified xsi:type="dcterms:W3CDTF">2023-12-27T04:19:03Z</dcterms:modified>
</cp:coreProperties>
</file>